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57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743" autoAdjust="0"/>
    <p:restoredTop sz="94660"/>
  </p:normalViewPr>
  <p:slideViewPr>
    <p:cSldViewPr snapToGrid="0">
      <p:cViewPr varScale="1">
        <p:scale>
          <a:sx n="99" d="100"/>
          <a:sy n="99" d="100"/>
        </p:scale>
        <p:origin x="90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646A2-00F0-405B-AEC8-1BD0C2463A2D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49018-3173-4DDF-ADF0-91BE96782F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1649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646A2-00F0-405B-AEC8-1BD0C2463A2D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49018-3173-4DDF-ADF0-91BE96782F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054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646A2-00F0-405B-AEC8-1BD0C2463A2D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49018-3173-4DDF-ADF0-91BE96782F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2021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646A2-00F0-405B-AEC8-1BD0C2463A2D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49018-3173-4DDF-ADF0-91BE96782F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974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646A2-00F0-405B-AEC8-1BD0C2463A2D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49018-3173-4DDF-ADF0-91BE96782F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9458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646A2-00F0-405B-AEC8-1BD0C2463A2D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49018-3173-4DDF-ADF0-91BE96782F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1519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646A2-00F0-405B-AEC8-1BD0C2463A2D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49018-3173-4DDF-ADF0-91BE96782F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818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646A2-00F0-405B-AEC8-1BD0C2463A2D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49018-3173-4DDF-ADF0-91BE96782F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9194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646A2-00F0-405B-AEC8-1BD0C2463A2D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49018-3173-4DDF-ADF0-91BE96782F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2123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646A2-00F0-405B-AEC8-1BD0C2463A2D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49018-3173-4DDF-ADF0-91BE96782F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269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646A2-00F0-405B-AEC8-1BD0C2463A2D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49018-3173-4DDF-ADF0-91BE96782F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387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646A2-00F0-405B-AEC8-1BD0C2463A2D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D49018-3173-4DDF-ADF0-91BE96782F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6858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Core Modality 2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Peripheral arterial duplex reports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90947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Clinical details: L/leg post chronic ulcer, L/DP and PT damped monophasic signal from HHD. DM type II, on warfarin. heart failure, </a:t>
            </a:r>
            <a:r>
              <a:rPr lang="en-GB" sz="1400" dirty="0" err="1">
                <a:solidFill>
                  <a:schemeClr val="bg1">
                    <a:lumMod val="50000"/>
                  </a:schemeClr>
                </a:solidFill>
              </a:rPr>
              <a:t>hx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 of DVT</a:t>
            </a: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Specific question to be answered: ?L/leg arterial occlusion</a:t>
            </a:r>
          </a:p>
          <a:p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US Doppler lower limb arteries Lt :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105" y="1638300"/>
            <a:ext cx="898106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6048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0" y="179431"/>
            <a:ext cx="8696325" cy="4230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6956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0" y="182529"/>
            <a:ext cx="8872537" cy="343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9602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90011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Clinical details: 57 year old male patient, status post right knee replacement, to rule out vascular injury, CT scan has 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artefact 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around behind the knee popliteal for further 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evaluation.</a:t>
            </a:r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23" y="1015858"/>
            <a:ext cx="8993753" cy="2489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291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84729"/>
          <a:stretch/>
        </p:blipFill>
        <p:spPr>
          <a:xfrm>
            <a:off x="76345" y="219075"/>
            <a:ext cx="8961449" cy="7905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20055"/>
          <a:stretch/>
        </p:blipFill>
        <p:spPr>
          <a:xfrm>
            <a:off x="76345" y="1524000"/>
            <a:ext cx="8961449" cy="4138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8714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77011"/>
          <a:stretch/>
        </p:blipFill>
        <p:spPr>
          <a:xfrm>
            <a:off x="123466" y="133350"/>
            <a:ext cx="8677634" cy="76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33334" b="1149"/>
          <a:stretch/>
        </p:blipFill>
        <p:spPr>
          <a:xfrm>
            <a:off x="123466" y="1409700"/>
            <a:ext cx="8677634" cy="217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2776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71253"/>
          <a:stretch/>
        </p:blipFill>
        <p:spPr>
          <a:xfrm>
            <a:off x="90006" y="142875"/>
            <a:ext cx="8904363" cy="11144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35872"/>
          <a:stretch/>
        </p:blipFill>
        <p:spPr>
          <a:xfrm>
            <a:off x="90005" y="1857375"/>
            <a:ext cx="8904363" cy="248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1391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62388"/>
          <a:stretch/>
        </p:blipFill>
        <p:spPr>
          <a:xfrm>
            <a:off x="114300" y="157163"/>
            <a:ext cx="8881807" cy="100488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46881"/>
          <a:stretch/>
        </p:blipFill>
        <p:spPr>
          <a:xfrm>
            <a:off x="114300" y="1905000"/>
            <a:ext cx="8881807" cy="141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9213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4775" y="203002"/>
            <a:ext cx="897255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Clinical details: Patient had SFA angioplasty for Left leg 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ulcer.</a:t>
            </a:r>
          </a:p>
          <a:p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Specific 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question to be answered: Post angioplasty results - distal flows</a:t>
            </a:r>
          </a:p>
          <a:p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US 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Doppler lower limb arteries Lt :  </a:t>
            </a:r>
          </a:p>
          <a:p>
            <a:endParaRPr lang="en-GB" sz="1400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en-GB" sz="1400" b="1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400" b="1" dirty="0">
                <a:solidFill>
                  <a:schemeClr val="bg1">
                    <a:lumMod val="50000"/>
                  </a:schemeClr>
                </a:solidFill>
              </a:rPr>
              <a:t>Left lower limb: </a:t>
            </a: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Mild-moderate calcified plaque at the CFA.</a:t>
            </a: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CFA and proximal PFA patent with tri/biphasic pulsatile waveforms. </a:t>
            </a: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Diffuse calcified disease throughout the SFA with raised velocities at upper/mid thigh suggestive of 50-75% stenosis. </a:t>
            </a: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Monophasic pulsatile flow remains to distal SFA and </a:t>
            </a:r>
            <a:r>
              <a:rPr lang="en-GB" sz="1400" dirty="0" err="1">
                <a:solidFill>
                  <a:schemeClr val="bg1">
                    <a:lumMod val="50000"/>
                  </a:schemeClr>
                </a:solidFill>
              </a:rPr>
              <a:t>PopA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, distal </a:t>
            </a:r>
            <a:r>
              <a:rPr lang="en-GB" sz="1400" dirty="0" err="1">
                <a:solidFill>
                  <a:schemeClr val="bg1">
                    <a:lumMod val="50000"/>
                  </a:schemeClr>
                </a:solidFill>
              </a:rPr>
              <a:t>PopA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 PSV 0.5 m/s. </a:t>
            </a: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TPT is patent with monophasic pulsatile flow. </a:t>
            </a: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Unable to assess full calf due to dressings and ulceration.</a:t>
            </a: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Mid DPA is patent with damped monophasic waveforms, PSV 0.2 m/s. </a:t>
            </a: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Distal DPA has heavily calcified disease. </a:t>
            </a: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Distal PTA occluded. </a:t>
            </a:r>
          </a:p>
          <a:p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Conclusion: </a:t>
            </a: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50-75% stenosis at upper/mid SFA (new finding since scan on 06/07/22). </a:t>
            </a: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Known </a:t>
            </a:r>
            <a:r>
              <a:rPr lang="en-GB" sz="1400" dirty="0" err="1">
                <a:solidFill>
                  <a:schemeClr val="bg1">
                    <a:lumMod val="50000"/>
                  </a:schemeClr>
                </a:solidFill>
              </a:rPr>
              <a:t>crural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 vessel occlusions - see report dated 06/07/22. </a:t>
            </a: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Mixed echogenic collection noted at medial popliteal fossa, ?Baker's cyst, please refer for alternative imaging if clinically indicated. </a:t>
            </a:r>
          </a:p>
        </p:txBody>
      </p:sp>
    </p:spTree>
    <p:extLst>
      <p:ext uri="{BB962C8B-B14F-4D97-AF65-F5344CB8AC3E}">
        <p14:creationId xmlns:p14="http://schemas.microsoft.com/office/powerpoint/2010/main" val="32322519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78772"/>
          <a:stretch/>
        </p:blipFill>
        <p:spPr>
          <a:xfrm>
            <a:off x="66674" y="192140"/>
            <a:ext cx="9024937" cy="99848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26695"/>
          <a:stretch/>
        </p:blipFill>
        <p:spPr>
          <a:xfrm>
            <a:off x="66674" y="1704975"/>
            <a:ext cx="9024937" cy="344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883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Clinical details: Request arterial doppler. Dusky (purple) right toe and cool to touch compared to left. Arterial doppler to exclude 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ischaemic 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toe 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please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and compare as left leg also has mild signs of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insufficiency.</a:t>
            </a:r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US Doppler lower limb arteries </a:t>
            </a:r>
            <a:r>
              <a:rPr lang="en-GB" sz="1400" dirty="0" err="1">
                <a:solidFill>
                  <a:schemeClr val="bg1">
                    <a:lumMod val="50000"/>
                  </a:schemeClr>
                </a:solidFill>
              </a:rPr>
              <a:t>Rt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 : 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1296829"/>
            <a:ext cx="9144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AAA measures a maximum diameter of 4.4cm from a left oblique approach. </a:t>
            </a: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There appears to be ~20% mural thrombus within the AAA. </a:t>
            </a:r>
          </a:p>
          <a:p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Right lower limb: </a:t>
            </a: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CIA is aneurysmal, maximum diameter measuring 3.4cm at ?distal CIA (difficult to determine exact location as unable to identify IIA). There is 10-20% mural thrombus within the CIA aneurysm. </a:t>
            </a: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EIA, CFA and proximal PFA are patent with </a:t>
            </a:r>
            <a:r>
              <a:rPr lang="en-GB" sz="1400" dirty="0" err="1">
                <a:solidFill>
                  <a:schemeClr val="bg1">
                    <a:lumMod val="50000"/>
                  </a:schemeClr>
                </a:solidFill>
              </a:rPr>
              <a:t>triphasic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 pulsatile waveforms. </a:t>
            </a: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Proximal-mid SFA is patent with diffuse calcified disease but no significant stenosis. </a:t>
            </a: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There is a short 2-3cm occlusion of the distal SFA which reconstitutes via collaterals. </a:t>
            </a:r>
          </a:p>
          <a:p>
            <a:r>
              <a:rPr lang="en-GB" sz="1400" dirty="0" err="1">
                <a:solidFill>
                  <a:schemeClr val="bg1">
                    <a:lumMod val="50000"/>
                  </a:schemeClr>
                </a:solidFill>
              </a:rPr>
              <a:t>PopA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 and TPT are patent with monophasic damped waveforms. </a:t>
            </a:r>
          </a:p>
          <a:p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ATA is occluded throughout.</a:t>
            </a: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Proximal DPA is occluded; mid-distal DPA patent with retrograde flow. </a:t>
            </a: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~50% stenosis just below PTA origin, otherwise PTA is patent throughout with monophasic pulsatile waveforms, distal PSV 0.7 m/s. </a:t>
            </a:r>
          </a:p>
          <a:p>
            <a:r>
              <a:rPr lang="en-GB" sz="1400" dirty="0" err="1">
                <a:solidFill>
                  <a:schemeClr val="bg1">
                    <a:lumMod val="50000"/>
                  </a:schemeClr>
                </a:solidFill>
              </a:rPr>
              <a:t>PeroA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 is patent throughout with no obvious evidence of significant stenosis; monophasic pulsatile 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flow </a:t>
            </a:r>
            <a:r>
              <a:rPr lang="en-GB" sz="1400" dirty="0" err="1" smtClean="0">
                <a:solidFill>
                  <a:schemeClr val="bg1">
                    <a:lumMod val="50000"/>
                  </a:schemeClr>
                </a:solidFill>
              </a:rPr>
              <a:t>prox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-mid </a:t>
            </a:r>
            <a:r>
              <a:rPr lang="en-GB" sz="1400" dirty="0" err="1">
                <a:solidFill>
                  <a:schemeClr val="bg1">
                    <a:lumMod val="50000"/>
                  </a:schemeClr>
                </a:solidFill>
              </a:rPr>
              <a:t>PeroA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, damped flow distally, PSV 0.2 m/s. </a:t>
            </a:r>
          </a:p>
          <a:p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Conclusion: </a:t>
            </a: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Known AAA and R CIA aneurysm (no significant change compared to previous scan dated 21/11/22). </a:t>
            </a: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Short occlusion of distal SFA. </a:t>
            </a: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ATA occluded - appears chronic. </a:t>
            </a:r>
          </a:p>
        </p:txBody>
      </p:sp>
    </p:spTree>
    <p:extLst>
      <p:ext uri="{BB962C8B-B14F-4D97-AF65-F5344CB8AC3E}">
        <p14:creationId xmlns:p14="http://schemas.microsoft.com/office/powerpoint/2010/main" val="5109586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70729"/>
          <a:stretch/>
        </p:blipFill>
        <p:spPr>
          <a:xfrm>
            <a:off x="104774" y="143097"/>
            <a:ext cx="8772525" cy="98085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36377"/>
          <a:stretch/>
        </p:blipFill>
        <p:spPr>
          <a:xfrm>
            <a:off x="104774" y="1809750"/>
            <a:ext cx="8772525" cy="2131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4054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79586"/>
          <a:stretch/>
        </p:blipFill>
        <p:spPr>
          <a:xfrm>
            <a:off x="85724" y="161634"/>
            <a:ext cx="8866480" cy="76229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28322"/>
          <a:stretch/>
        </p:blipFill>
        <p:spPr>
          <a:xfrm>
            <a:off x="85724" y="1619250"/>
            <a:ext cx="8866480" cy="267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0337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74524"/>
          <a:stretch/>
        </p:blipFill>
        <p:spPr>
          <a:xfrm>
            <a:off x="95249" y="114110"/>
            <a:ext cx="8605865" cy="77171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33966"/>
          <a:stretch/>
        </p:blipFill>
        <p:spPr>
          <a:xfrm>
            <a:off x="95249" y="1571625"/>
            <a:ext cx="8605865" cy="200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3539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82351"/>
          <a:stretch/>
        </p:blipFill>
        <p:spPr>
          <a:xfrm>
            <a:off x="76200" y="104775"/>
            <a:ext cx="8867775" cy="80962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22840"/>
          <a:stretch/>
        </p:blipFill>
        <p:spPr>
          <a:xfrm>
            <a:off x="76200" y="1571625"/>
            <a:ext cx="8867775" cy="3539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4739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82051"/>
          <a:stretch/>
        </p:blipFill>
        <p:spPr>
          <a:xfrm>
            <a:off x="101799" y="152400"/>
            <a:ext cx="8923403" cy="8001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23504"/>
          <a:stretch/>
        </p:blipFill>
        <p:spPr>
          <a:xfrm>
            <a:off x="101799" y="1419225"/>
            <a:ext cx="8923403" cy="3409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6733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81615"/>
          <a:stretch/>
        </p:blipFill>
        <p:spPr>
          <a:xfrm>
            <a:off x="114299" y="281116"/>
            <a:ext cx="8905875" cy="8142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23331"/>
          <a:stretch/>
        </p:blipFill>
        <p:spPr>
          <a:xfrm>
            <a:off x="114299" y="1590675"/>
            <a:ext cx="8905875" cy="3395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6730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625" y="0"/>
            <a:ext cx="9144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Clinical details: Previous right leg angioplasty 2021 for rest pain. 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Now has left 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leg IC at short distance with </a:t>
            </a:r>
            <a:r>
              <a:rPr lang="en-GB" sz="1400" dirty="0" err="1">
                <a:solidFill>
                  <a:schemeClr val="bg1">
                    <a:lumMod val="50000"/>
                  </a:schemeClr>
                </a:solidFill>
              </a:rPr>
              <a:t>occ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 night pain. Has L fem and pop (weak) 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pulses. </a:t>
            </a:r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Specific question to be answered: see above, needs LLL duplex please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. </a:t>
            </a:r>
            <a:endParaRPr lang="en-GB" sz="14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7625" y="1263372"/>
            <a:ext cx="8763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Abdominal aorta is </a:t>
            </a:r>
            <a:r>
              <a:rPr lang="en-GB" sz="1400" dirty="0" err="1">
                <a:solidFill>
                  <a:schemeClr val="bg1">
                    <a:lumMod val="50000"/>
                  </a:schemeClr>
                </a:solidFill>
              </a:rPr>
              <a:t>ectatic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, maximum diameter measuring 2.3cm proximally. </a:t>
            </a:r>
          </a:p>
          <a:p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400" b="1" dirty="0">
                <a:solidFill>
                  <a:schemeClr val="bg1">
                    <a:lumMod val="50000"/>
                  </a:schemeClr>
                </a:solidFill>
              </a:rPr>
              <a:t>Left lower limb: </a:t>
            </a: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Proximal CIA and distal EIA are patent with pulsatile flow; poor views of mid iliac segment due to bowel gas. </a:t>
            </a: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CFA and proximal PFA are patent with </a:t>
            </a:r>
            <a:r>
              <a:rPr lang="en-GB" sz="1400" dirty="0" err="1">
                <a:solidFill>
                  <a:schemeClr val="bg1">
                    <a:lumMod val="50000"/>
                  </a:schemeClr>
                </a:solidFill>
              </a:rPr>
              <a:t>triphasic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 pulsatile waveforms. </a:t>
            </a: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SFA is patent with diffuse atherosclerotic disease. </a:t>
            </a: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There is a 50-75% stenosis at proximal SFA and a &gt;75% stenosis at mid SFA. </a:t>
            </a:r>
          </a:p>
          <a:p>
            <a:r>
              <a:rPr lang="en-GB" sz="1400" dirty="0" err="1">
                <a:solidFill>
                  <a:schemeClr val="bg1">
                    <a:lumMod val="50000"/>
                  </a:schemeClr>
                </a:solidFill>
              </a:rPr>
              <a:t>PopA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 is patent with damped monophasic waveforms, distal PSV 0.5 m/s. </a:t>
            </a: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Sub-optimal views of TPT, ?occluded. </a:t>
            </a: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Calf not scanned due to proximal findings. </a:t>
            </a: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Distally the DPA, PTA and </a:t>
            </a:r>
            <a:r>
              <a:rPr lang="en-GB" sz="1400" dirty="0" err="1">
                <a:solidFill>
                  <a:schemeClr val="bg1">
                    <a:lumMod val="50000"/>
                  </a:schemeClr>
                </a:solidFill>
              </a:rPr>
              <a:t>PeroA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 are patent with damped monophasic waveforms, PSVs 0.2 m/s, 0.1 m/s and 0.3 m/s respectively. </a:t>
            </a:r>
          </a:p>
          <a:p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Conclusion: </a:t>
            </a: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SFA disease: 50-75% stenosis and &gt;75% stenosis. </a:t>
            </a: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Please see separate ABPI report. </a:t>
            </a:r>
          </a:p>
        </p:txBody>
      </p:sp>
    </p:spTree>
    <p:extLst>
      <p:ext uri="{BB962C8B-B14F-4D97-AF65-F5344CB8AC3E}">
        <p14:creationId xmlns:p14="http://schemas.microsoft.com/office/powerpoint/2010/main" val="3206576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9050"/>
            <a:ext cx="9144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Clinical details: Request arterial doppler. Dusky (purple) right toe and cool to touch compared to left. Arterial doppler to exclude 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ischaemic 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toe 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please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and compare as left leg also has mild signs of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insufficiency.</a:t>
            </a:r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US Doppler lower limb arteries 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Lt 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: 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1484769"/>
            <a:ext cx="914400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AAA measures a maximum diameter of 4.4cm from a left oblique approach. </a:t>
            </a: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There appears to be ~20% mural thrombus within the AAA. </a:t>
            </a:r>
          </a:p>
          <a:p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Left lower limb: </a:t>
            </a: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CIA and EIA are chronically occluded. </a:t>
            </a: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Flow reconstitutes at distal EIA / CFA. </a:t>
            </a: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CFA, proximal PFA, SFA and </a:t>
            </a:r>
            <a:r>
              <a:rPr lang="en-GB" sz="1400" dirty="0" err="1">
                <a:solidFill>
                  <a:schemeClr val="bg1">
                    <a:lumMod val="50000"/>
                  </a:schemeClr>
                </a:solidFill>
              </a:rPr>
              <a:t>PopA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 are patent with monophasic pulsatile waveforms (distal </a:t>
            </a:r>
            <a:r>
              <a:rPr lang="en-GB" sz="1400" dirty="0" err="1">
                <a:solidFill>
                  <a:schemeClr val="bg1">
                    <a:lumMod val="50000"/>
                  </a:schemeClr>
                </a:solidFill>
              </a:rPr>
              <a:t>PopA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 PSV 0.6 m/s). </a:t>
            </a: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Calf not scanned. </a:t>
            </a: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Distal ATA and PTA are patent with monophasic pulsatile waveforms, distal PSVs both 0.4 m/s. </a:t>
            </a:r>
          </a:p>
          <a:p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Conclusion: </a:t>
            </a: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Known AAA (no significant change compared to previous scan dated 21/11/22). </a:t>
            </a: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Known chronic occlusion of L CIA and EIA. </a:t>
            </a:r>
          </a:p>
        </p:txBody>
      </p:sp>
    </p:spTree>
    <p:extLst>
      <p:ext uri="{BB962C8B-B14F-4D97-AF65-F5344CB8AC3E}">
        <p14:creationId xmlns:p14="http://schemas.microsoft.com/office/powerpoint/2010/main" val="19804287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Clinical details: Left Great 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toe 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Blue since 1 week with 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features 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of ischaemia in the leg. Patient on wheel chair for 3 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months.</a:t>
            </a:r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Specific question to be answered: level of arterial disease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5" y="1091526"/>
            <a:ext cx="8796337" cy="3766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9144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61436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Clinical details: right blue toe 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(hallux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) 10 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days.</a:t>
            </a:r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Specific question to be answered: To assess flow in right femoral artery, </a:t>
            </a:r>
            <a:r>
              <a:rPr lang="en-GB" sz="1400" dirty="0" err="1">
                <a:solidFill>
                  <a:schemeClr val="bg1">
                    <a:lumMod val="50000"/>
                  </a:schemeClr>
                </a:solidFill>
              </a:rPr>
              <a:t>crural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 vessel flow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49" y="1217901"/>
            <a:ext cx="8543925" cy="2887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137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Clinical details: 48M with infective endocarditis. Developed R leg/thigh swelling and pain. ? </a:t>
            </a:r>
            <a:r>
              <a:rPr lang="en-GB" sz="1400" dirty="0" err="1">
                <a:solidFill>
                  <a:schemeClr val="bg1">
                    <a:lumMod val="50000"/>
                  </a:schemeClr>
                </a:solidFill>
              </a:rPr>
              <a:t>mycotic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aneurysm</a:t>
            </a:r>
          </a:p>
          <a:p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Specific 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question to be answered: 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Is 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there evidence of a </a:t>
            </a:r>
            <a:r>
              <a:rPr lang="en-GB" sz="1400" dirty="0" err="1">
                <a:solidFill>
                  <a:schemeClr val="bg1">
                    <a:lumMod val="50000"/>
                  </a:schemeClr>
                </a:solidFill>
              </a:rPr>
              <a:t>mycotic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 aneurysm to explain these symptoms given BG of IE?</a:t>
            </a:r>
          </a:p>
          <a:p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US 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Doppler lower limb arteries </a:t>
            </a:r>
            <a:r>
              <a:rPr lang="en-GB" sz="1400" dirty="0" err="1">
                <a:solidFill>
                  <a:schemeClr val="bg1">
                    <a:lumMod val="50000"/>
                  </a:schemeClr>
                </a:solidFill>
              </a:rPr>
              <a:t>Rt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 : 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1237387"/>
            <a:ext cx="8839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Right lower limb: </a:t>
            </a: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CFA, proximal PFA, SFA and </a:t>
            </a:r>
            <a:r>
              <a:rPr lang="en-GB" sz="1400" dirty="0" err="1">
                <a:solidFill>
                  <a:schemeClr val="bg1">
                    <a:lumMod val="50000"/>
                  </a:schemeClr>
                </a:solidFill>
              </a:rPr>
              <a:t>PopA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 are patent with no evidence of aneurysm and normal flow. </a:t>
            </a: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There is </a:t>
            </a:r>
            <a:r>
              <a:rPr lang="en-GB" sz="1400" dirty="0" err="1">
                <a:solidFill>
                  <a:schemeClr val="bg1">
                    <a:lumMod val="50000"/>
                  </a:schemeClr>
                </a:solidFill>
              </a:rPr>
              <a:t>triphasic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 pulsatile waveforms to the distal ATA, PTA and </a:t>
            </a:r>
            <a:r>
              <a:rPr lang="en-GB" sz="1400" dirty="0" err="1">
                <a:solidFill>
                  <a:schemeClr val="bg1">
                    <a:lumMod val="50000"/>
                  </a:schemeClr>
                </a:solidFill>
              </a:rPr>
              <a:t>PeroA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8811287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Clinical details: Previous left above knee amputation 2015. Known peripheral vascular disease. Right SFA and popliteal artery 50 - 75% 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stenosis. Annual 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follow up, please book for December</a:t>
            </a: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Specific question to be answered: 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?progression 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of SFA and popliteal stenoses</a:t>
            </a:r>
          </a:p>
          <a:p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US Doppler lower limb arteries </a:t>
            </a:r>
            <a:r>
              <a:rPr lang="en-GB" sz="1400" dirty="0" err="1">
                <a:solidFill>
                  <a:schemeClr val="bg1">
                    <a:lumMod val="50000"/>
                  </a:schemeClr>
                </a:solidFill>
              </a:rPr>
              <a:t>Rt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 :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25" y="1498600"/>
            <a:ext cx="8740775" cy="2501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0628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2563"/>
            <a:ext cx="9144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Clinical details: Left shin large necrotic ulcer, started as small trauma lesion Sept 2022. Left </a:t>
            </a:r>
            <a:r>
              <a:rPr lang="en-GB" sz="1400" dirty="0" err="1">
                <a:solidFill>
                  <a:schemeClr val="bg1">
                    <a:lumMod val="50000"/>
                  </a:schemeClr>
                </a:solidFill>
              </a:rPr>
              <a:t>lat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 mall ulcer recurrent. Previous right leg angioplasty 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in 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2020. Smoker.</a:t>
            </a: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Specific question to be answered: What is arterial supply left leg and foot?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1" y="1233549"/>
            <a:ext cx="8763000" cy="3430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5116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Clinical History : Assessed right lower limb in addition to left as patient reported bilateral calf claudication and noted damped flow in the distal aorta with a previous history of iliac artery occlusion. </a:t>
            </a:r>
          </a:p>
          <a:p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US Doppler lower limb arteries </a:t>
            </a:r>
            <a:r>
              <a:rPr lang="en-GB" sz="1400" dirty="0" err="1">
                <a:solidFill>
                  <a:schemeClr val="bg1">
                    <a:lumMod val="50000"/>
                  </a:schemeClr>
                </a:solidFill>
              </a:rPr>
              <a:t>Rt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 :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63" y="1453482"/>
            <a:ext cx="8824573" cy="2889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7851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141</TotalTime>
  <Words>1173</Words>
  <Application>Microsoft Office PowerPoint</Application>
  <PresentationFormat>On-screen Show (4:3)</PresentationFormat>
  <Paragraphs>99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Core Modality 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King's College Hospital NHS Foundation Trust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Core Modality 2</dc:title>
  <dc:creator>Fisher, Emily</dc:creator>
  <cp:lastModifiedBy>Fisher, Emily</cp:lastModifiedBy>
  <cp:revision>15</cp:revision>
  <dcterms:created xsi:type="dcterms:W3CDTF">2023-01-16T15:30:26Z</dcterms:created>
  <dcterms:modified xsi:type="dcterms:W3CDTF">2023-01-30T10:57:41Z</dcterms:modified>
</cp:coreProperties>
</file>